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dea4c27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dea4c27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dea4c27ec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dea4c27ec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dea4c27e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dea4c27e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dea4c27e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dea4c27e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dea4c27e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dea4c27e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dea4c27ec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dea4c27ec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dea4c27ec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dea4c27ec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dea4c27ec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dea4c27ec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dea4c27ec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dea4c27ec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26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6"/>
          <p:cNvSpPr txBox="1"/>
          <p:nvPr/>
        </p:nvSpPr>
        <p:spPr>
          <a:xfrm>
            <a:off x="702750" y="1667150"/>
            <a:ext cx="5622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Understanding based on previous findings in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7" name="Google Shape;3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2050"/>
            <a:ext cx="3993540" cy="26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6"/>
          <p:cNvSpPr txBox="1"/>
          <p:nvPr/>
        </p:nvSpPr>
        <p:spPr>
          <a:xfrm>
            <a:off x="4336100" y="3169850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Intruder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option in </a:t>
            </a:r>
            <a:r>
              <a:rPr lang="en-GB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Sniper Attack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can be performed in the input fields.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7"/>
          <p:cNvSpPr txBox="1"/>
          <p:nvPr/>
        </p:nvSpPr>
        <p:spPr>
          <a:xfrm>
            <a:off x="702750" y="1667150"/>
            <a:ext cx="5622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Understanding based on previous findings in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2050"/>
            <a:ext cx="3993540" cy="26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7"/>
          <p:cNvSpPr txBox="1"/>
          <p:nvPr/>
        </p:nvSpPr>
        <p:spPr>
          <a:xfrm>
            <a:off x="4336100" y="3169850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Intruder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option in </a:t>
            </a:r>
            <a:r>
              <a:rPr lang="en-GB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Sniper Attack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can be performed in the input fields.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28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8"/>
          <p:cNvSpPr txBox="1"/>
          <p:nvPr/>
        </p:nvSpPr>
        <p:spPr>
          <a:xfrm>
            <a:off x="702750" y="1667150"/>
            <a:ext cx="5622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Inspect Element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option in the browser: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8"/>
          <p:cNvSpPr txBox="1"/>
          <p:nvPr/>
        </p:nvSpPr>
        <p:spPr>
          <a:xfrm>
            <a:off x="2070775" y="4306225"/>
            <a:ext cx="5853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Javascript files might become handy, during exploitation stage.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50653"/>
            <a:ext cx="9143998" cy="1546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ctrTitle"/>
          </p:nvPr>
        </p:nvSpPr>
        <p:spPr>
          <a:xfrm>
            <a:off x="3207250" y="1499350"/>
            <a:ext cx="5848500" cy="1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BH60M &amp; BH100 with Electronic Transmission</a:t>
            </a:r>
            <a:endParaRPr sz="3700"/>
          </a:p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4249850" y="3793100"/>
            <a:ext cx="48942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Securing the CAN J1939 2.0B Communication Protocol, to make RIDES SAFER!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484400" y="1906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Hacking http://rnddev.azurewebsites.net/</a:t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194350" y="1054100"/>
            <a:ext cx="20934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Stages of Hacking: 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23100"/>
            <a:ext cx="8839199" cy="91375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9"/>
          <p:cNvSpPr txBox="1"/>
          <p:nvPr/>
        </p:nvSpPr>
        <p:spPr>
          <a:xfrm>
            <a:off x="108750" y="1637250"/>
            <a:ext cx="8926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stages 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depicted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below in the image will be the stages taken by us as a hacker to exploit </a:t>
            </a:r>
            <a:r>
              <a:rPr lang="en-GB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http://rnddev.azurewebsites.net/</a:t>
            </a:r>
            <a:endParaRPr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3022700" y="3136525"/>
            <a:ext cx="1119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292525"/>
                </a:solidFill>
                <a:latin typeface="Lato"/>
                <a:ea typeface="Lato"/>
                <a:cs typeface="Lato"/>
                <a:sym typeface="Lato"/>
              </a:rPr>
              <a:t>Enumeration</a:t>
            </a:r>
            <a:endParaRPr b="1" sz="1100">
              <a:solidFill>
                <a:srgbClr val="29252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424600" y="1158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Hacking http://rnddev.azurewebsites.net/</a:t>
            </a:r>
            <a:endParaRPr/>
          </a:p>
        </p:txBody>
      </p:sp>
      <p:sp>
        <p:nvSpPr>
          <p:cNvPr id="251" name="Google Shape;251;p20"/>
          <p:cNvSpPr txBox="1"/>
          <p:nvPr/>
        </p:nvSpPr>
        <p:spPr>
          <a:xfrm>
            <a:off x="2325050" y="1024225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2325050" y="971850"/>
            <a:ext cx="4769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Reconnaissance: </a:t>
            </a:r>
            <a:r>
              <a:rPr lang="en-GB" sz="1700" u="sng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Passive Recon</a:t>
            </a:r>
            <a:r>
              <a:rPr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lang="en-GB" sz="1700" u="sn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Active Recon</a:t>
            </a:r>
            <a:endParaRPr sz="1700" u="sng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583125" y="1335288"/>
            <a:ext cx="2923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IPv4 identification using </a:t>
            </a:r>
            <a:r>
              <a:rPr lang="en-GB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nslookup:</a:t>
            </a:r>
            <a:endParaRPr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583125" y="3023175"/>
            <a:ext cx="7483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Identifying other domain linked to rnddev.azurewebsites.net using </a:t>
            </a:r>
            <a:r>
              <a:rPr lang="en-GB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crt.sh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tool: (Didn’t find any)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375" y="3525675"/>
            <a:ext cx="5279455" cy="13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150" y="1689575"/>
            <a:ext cx="7483500" cy="13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1424600" y="1158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Hacking http://rnddev.azurewebsites.net/</a:t>
            </a:r>
            <a:endParaRPr/>
          </a:p>
        </p:txBody>
      </p:sp>
      <p:sp>
        <p:nvSpPr>
          <p:cNvPr id="262" name="Google Shape;262;p21"/>
          <p:cNvSpPr txBox="1"/>
          <p:nvPr/>
        </p:nvSpPr>
        <p:spPr>
          <a:xfrm>
            <a:off x="2325050" y="1024225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2325050" y="971850"/>
            <a:ext cx="4769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Reconnaissance: </a:t>
            </a:r>
            <a:r>
              <a:rPr lang="en-GB" sz="1700" u="sng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Passive Recon</a:t>
            </a:r>
            <a:r>
              <a:rPr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lang="en-GB" sz="1700" u="sn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Active Recon</a:t>
            </a:r>
            <a:endParaRPr sz="1700" u="sng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583125" y="1574525"/>
            <a:ext cx="72144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Identifying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any email address with the above domain using </a:t>
            </a:r>
            <a:r>
              <a:rPr lang="en-GB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hunter.io tool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(Didn’t find any)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75" y="2063500"/>
            <a:ext cx="756285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22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702750" y="1667150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 which ports are empty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nmap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500" y="2127675"/>
            <a:ext cx="4707000" cy="23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2"/>
          <p:cNvSpPr txBox="1"/>
          <p:nvPr/>
        </p:nvSpPr>
        <p:spPr>
          <a:xfrm>
            <a:off x="575650" y="4450150"/>
            <a:ext cx="77151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From hacker point of view, the above findings will be very crucial </a:t>
            </a: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during</a:t>
            </a:r>
            <a:r>
              <a:rPr lang="en-GB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 exploitation process. Open ports are like gems for hackers if they are not patched.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23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23"/>
          <p:cNvSpPr txBox="1"/>
          <p:nvPr/>
        </p:nvSpPr>
        <p:spPr>
          <a:xfrm>
            <a:off x="702750" y="1667150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Intercepting request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2" name="Google Shape;2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2050"/>
            <a:ext cx="8396951" cy="24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24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4"/>
          <p:cNvSpPr txBox="1"/>
          <p:nvPr/>
        </p:nvSpPr>
        <p:spPr>
          <a:xfrm>
            <a:off x="702750" y="1667150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Finding directories 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125" y="2262225"/>
            <a:ext cx="6557488" cy="266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"/>
          <p:cNvSpPr txBox="1"/>
          <p:nvPr/>
        </p:nvSpPr>
        <p:spPr>
          <a:xfrm>
            <a:off x="1293350" y="104625"/>
            <a:ext cx="6892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25"/>
          <p:cNvSpPr txBox="1"/>
          <p:nvPr/>
        </p:nvSpPr>
        <p:spPr>
          <a:xfrm>
            <a:off x="3375425" y="800025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5"/>
          <p:cNvSpPr txBox="1"/>
          <p:nvPr/>
        </p:nvSpPr>
        <p:spPr>
          <a:xfrm>
            <a:off x="710225" y="1456375"/>
            <a:ext cx="5622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Checking for 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information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disclosure using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BurpSuite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38" y="1836100"/>
            <a:ext cx="7837725" cy="2806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5"/>
          <p:cNvSpPr txBox="1"/>
          <p:nvPr/>
        </p:nvSpPr>
        <p:spPr>
          <a:xfrm>
            <a:off x="160800" y="4642600"/>
            <a:ext cx="90384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Information about server and the 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website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is disclosed. Error messages might disclose if SQL Injection is possible.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